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806217ad0f.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108062e6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0805cf0738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0802e2f49d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080229791ae.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080cdd48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108013b2685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8025e0b529.png"/><Relationship Id="rId3" Type="http://schemas.openxmlformats.org/officeDocument/2006/relationships/image" Target="../media/file10804395aa2c.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8016d7515e.png"/><Relationship Id="rId3" Type="http://schemas.openxmlformats.org/officeDocument/2006/relationships/image" Target="../media/file1080121efe0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8030b80a2a.png"/><Relationship Id="rId3" Type="http://schemas.openxmlformats.org/officeDocument/2006/relationships/image" Target="../media/file10802a364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803513a0ef.png"/><Relationship Id="rId3" Type="http://schemas.openxmlformats.org/officeDocument/2006/relationships/image" Target="../media/file10801baac6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8068b5f05e.png"/><Relationship Id="rId3" Type="http://schemas.openxmlformats.org/officeDocument/2006/relationships/image" Target="../media/file1080b7e10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80281692ef.png"/><Relationship Id="rId3" Type="http://schemas.openxmlformats.org/officeDocument/2006/relationships/image" Target="../media/file108062089d7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80239a6390.png"/><Relationship Id="rId3" Type="http://schemas.openxmlformats.org/officeDocument/2006/relationships/image" Target="../media/file10806cfe95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803df53d85.png"/><Relationship Id="rId3" Type="http://schemas.openxmlformats.org/officeDocument/2006/relationships/image" Target="../media/file10802f9a068a.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8077396c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805afad3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80937f4b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8038a2dd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804c7907b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801de9e8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80678f12be.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441,528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46,156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01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54,853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211th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46,156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441,528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01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54,853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125 triages made. This is an decrease of 6 triages compared to the previous day (131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04 October there were 1,029 triages to NHS Pathways for COVID-19, this is an average of 147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2020-10-05T16:16:15Z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